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92" r:id="rId3"/>
    <p:sldId id="293" r:id="rId4"/>
    <p:sldId id="259" r:id="rId5"/>
    <p:sldId id="299" r:id="rId6"/>
    <p:sldId id="261" r:id="rId7"/>
    <p:sldId id="330" r:id="rId8"/>
    <p:sldId id="338" r:id="rId9"/>
    <p:sldId id="301" r:id="rId10"/>
    <p:sldId id="333" r:id="rId11"/>
    <p:sldId id="331" r:id="rId12"/>
    <p:sldId id="302" r:id="rId13"/>
    <p:sldId id="317" r:id="rId14"/>
    <p:sldId id="322" r:id="rId15"/>
    <p:sldId id="326" r:id="rId16"/>
    <p:sldId id="336" r:id="rId17"/>
    <p:sldId id="323" r:id="rId18"/>
    <p:sldId id="337" r:id="rId19"/>
    <p:sldId id="334" r:id="rId20"/>
    <p:sldId id="33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9"/>
    <p:restoredTop sz="96327"/>
  </p:normalViewPr>
  <p:slideViewPr>
    <p:cSldViewPr snapToGrid="0">
      <p:cViewPr varScale="1">
        <p:scale>
          <a:sx n="127" d="100"/>
          <a:sy n="127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90A7B-1D97-4947-BC16-43ABE977B57B}" type="datetimeFigureOut">
              <a:rPr lang="en-US" smtClean="0"/>
              <a:t>7/14/25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6B60F-B8A6-7E4F-B7EC-85DA83042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2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0CF1-EA11-CA4C-B411-4B400A1B1B1B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8942-D09E-4742-A255-7C5827EAEAD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B24C-F1EE-EA49-89AA-251817CFAD8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0E789-6C29-B14F-B42E-F20D0F28C861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8DB9-16DC-F149-8918-0C98C583C262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B590-0043-8347-814C-99D0ADF65B96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B6B4-D8D6-2949-AA30-04E4958D3C63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96C0-E1B8-B34E-B083-15CC9C7B2FA9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ABF74-CF7F-914E-BE7B-988B2F427A00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78C0-E1F8-FA46-BFA3-4FECB4A8FF68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BDEB-A78B-3D44-B29E-4E779025DE4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010D-44C5-DC47-8509-9FBC821CECED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39110-A529-1745-9C69-439AC28204F5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CA08F-AA9E-D54A-8D23-1B91BE16876F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F75-41C4-ED43-96F1-73424C9C7799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16927-4CF6-5443-BDAF-8DEDF7832108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1DCB1-5D70-6441-A211-67E2249F983B}" type="datetime1">
              <a:rPr lang="en-US" smtClean="0"/>
              <a:t>7/14/25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1819F9-8CAC-4A6C-8F06-0482027F9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00FDD-74C4-F45F-F6E4-BD9B19DCD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811" y="2120202"/>
            <a:ext cx="8131550" cy="154828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4200" b="1" dirty="0"/>
            </a:br>
            <a:r>
              <a:rPr lang="en-US" sz="4900" b="1" dirty="0"/>
              <a:t>Danma’s Siblings:</a:t>
            </a:r>
            <a:br>
              <a:rPr lang="en-US" sz="4900" b="1" dirty="0"/>
            </a:br>
            <a:r>
              <a:rPr lang="en-US" sz="4000" b="1" dirty="0"/>
              <a:t>Flys, Mills, </a:t>
            </a:r>
            <a:r>
              <a:rPr lang="en-US" sz="4000" b="1" dirty="0" err="1"/>
              <a:t>Coffmans</a:t>
            </a:r>
            <a:r>
              <a:rPr lang="en-US" sz="4000" b="1" dirty="0"/>
              <a:t>, and Hogues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7691B-4535-653B-0AD4-AA3B2A7CF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062" y="3995530"/>
            <a:ext cx="8131550" cy="214863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endParaRPr lang="en-US" sz="6000" b="1" i="1" dirty="0"/>
          </a:p>
          <a:p>
            <a:pPr>
              <a:lnSpc>
                <a:spcPct val="90000"/>
              </a:lnSpc>
            </a:pPr>
            <a:r>
              <a:rPr lang="en-US" sz="6000" b="1" i="1" dirty="0"/>
              <a:t>Holt Huddle 2025 Presentation</a:t>
            </a:r>
          </a:p>
          <a:p>
            <a:pPr>
              <a:lnSpc>
                <a:spcPct val="90000"/>
              </a:lnSpc>
            </a:pPr>
            <a:endParaRPr lang="en-US" sz="4000" b="1" i="1" dirty="0"/>
          </a:p>
          <a:p>
            <a:pPr>
              <a:lnSpc>
                <a:spcPct val="90000"/>
              </a:lnSpc>
            </a:pPr>
            <a:r>
              <a:rPr lang="en-US" sz="4000" b="1" i="1" dirty="0"/>
              <a:t>Prepared by: </a:t>
            </a:r>
            <a:r>
              <a:rPr lang="en-US" sz="4000" dirty="0"/>
              <a:t>Marcia Call </a:t>
            </a:r>
          </a:p>
          <a:p>
            <a:pPr>
              <a:lnSpc>
                <a:spcPct val="90000"/>
              </a:lnSpc>
            </a:pPr>
            <a:r>
              <a:rPr lang="en-US" sz="4000" b="1" i="1" dirty="0"/>
              <a:t>Photo Credits:  </a:t>
            </a:r>
            <a:r>
              <a:rPr lang="en-US" sz="4000" dirty="0"/>
              <a:t>Richard Holt, Anne </a:t>
            </a:r>
            <a:r>
              <a:rPr lang="en-US" sz="4000"/>
              <a:t>Marie Coffman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8CC08-AEC2-4E8F-8F52-0F5C6372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1545E6-EB3C-4478-A661-A2CA963F1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E5B960-0C5D-4F77-8E9F-9F3D883D8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58E44FC-92AD-43A0-BB05-DB268C82D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C63D3083-A56C-4199-8DE0-63C8BE9ED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C7CD3581-635D-438F-A64F-68404E7AE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AD6904C0-211C-41A2-BDB8-3B07C90BB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B0837DA6-CAF9-4E78-A39E-6358EDE2B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0A99DD7D-3AB3-471E-842F-8AFEA09D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9C70B0D4-92FE-478F-86BD-93BA2C4DF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9156BE6-11D4-4696-9E3F-C325BFAC8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4E667226-1D20-4A9D-BBE3-AC17EA43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2F87E3B6-5202-4434-9B26-42B46774F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AEA5E85F-F1F4-40E4-A62C-95324F674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A75861-F6C5-44A9-B161-B03701CBD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72EE642D-4F69-47C0-99BA-CE4350357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8">
              <a:extLst>
                <a:ext uri="{FF2B5EF4-FFF2-40B4-BE49-F238E27FC236}">
                  <a16:creationId xmlns:a16="http://schemas.microsoft.com/office/drawing/2014/main" id="{26178CE4-DA2D-46EA-AB8D-341C5AC56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698E9F53-8381-4FA5-A510-846925D24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13CE284-F21E-411B-BB8E-9C03B853C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3DF4578-4703-437C-A797-2A2D0CEE5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878F330-AF64-4F8F-88FD-A4A408D6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C9B00BF-4FB7-42FA-BBBD-7DB54ED3F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D3D64CA-2AAD-4609-8DAA-3EAD4609A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C669E05A-8550-4E91-B29E-E1912228E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F8C1FD53-1E8F-46CA-BC2D-FCEC4DAE0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C97A31F-CFDE-4EA3-98F1-13FDD1670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9E1540E7-E6C3-4907-B70A-B1756836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Freeform 11">
            <a:extLst>
              <a:ext uri="{FF2B5EF4-FFF2-40B4-BE49-F238E27FC236}">
                <a16:creationId xmlns:a16="http://schemas.microsoft.com/office/drawing/2014/main" id="{1310EFE2-B91D-47E7-B117-C2A80280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9A0DF-488F-69CE-6FBE-D341C80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169" y="6153386"/>
            <a:ext cx="38258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5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84519-4802-3188-8678-28E844A81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9102-EE32-7716-8B9A-F414BD22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5901057" cy="692072"/>
          </a:xfrm>
        </p:spPr>
        <p:txBody>
          <a:bodyPr>
            <a:normAutofit/>
          </a:bodyPr>
          <a:lstStyle/>
          <a:p>
            <a:r>
              <a:rPr lang="en-US" sz="3000" dirty="0"/>
              <a:t>What we know about </a:t>
            </a:r>
            <a:r>
              <a:rPr lang="en-US" sz="3000" b="1" dirty="0"/>
              <a:t>Ethel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3BC4FBF-C4D2-669B-ACA6-6321DEC77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9" y="1316182"/>
            <a:ext cx="5078891" cy="502854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sz="1600" dirty="0"/>
              <a:t>Born 22 Nov 1892 in Milan, Gibson, Tennessee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School Teacher: Chapel Hill School was her 1</a:t>
            </a:r>
            <a:r>
              <a:rPr lang="en-US" sz="1600" baseline="30000" dirty="0"/>
              <a:t>st</a:t>
            </a:r>
            <a:r>
              <a:rPr lang="en-US" sz="1600" dirty="0"/>
              <a:t> school, 1912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Married Bevley David (B.D.) Mills, “a promising young farmer” on 17 July 1917; the Officiant was G. A. West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B.D. registered for the WW1 draft 5 Jun 1917; left for France on the Brest with Danda in 1919; he caught tuberculosis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The Mills had one child, Sarah Frances</a:t>
            </a:r>
          </a:p>
          <a:p>
            <a:pPr lvl="1">
              <a:buClr>
                <a:schemeClr val="tx1"/>
              </a:buClr>
            </a:pPr>
            <a:r>
              <a:rPr lang="en-US" sz="1400" dirty="0"/>
              <a:t>Stillborn on 9 Apr 1921</a:t>
            </a:r>
          </a:p>
          <a:p>
            <a:pPr lvl="1">
              <a:buClr>
                <a:schemeClr val="tx1"/>
              </a:buClr>
            </a:pPr>
            <a:r>
              <a:rPr lang="en-US" sz="1400" dirty="0"/>
              <a:t>Unknown cousin maintained that Ethel was buried with her daughter’s layette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B.D. died 24 Aug 1924 in Medina of tuberculosis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Ethel, “a retired Gibson County school teacher”, died 19 Nov 1988 in Milan</a:t>
            </a:r>
          </a:p>
          <a:p>
            <a:pPr>
              <a:buClr>
                <a:schemeClr val="tx1"/>
              </a:buClr>
            </a:pPr>
            <a:r>
              <a:rPr lang="en-US" sz="1600" dirty="0"/>
              <a:t>The Mills family is buried at Hopewell Cemetery in Medina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D2C27E-B46C-BC3F-19EF-1C2C842CEF16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10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A person and person posing for a photo&#10;&#10;AI-generated content may be incorrect.">
            <a:extLst>
              <a:ext uri="{FF2B5EF4-FFF2-40B4-BE49-F238E27FC236}">
                <a16:creationId xmlns:a16="http://schemas.microsoft.com/office/drawing/2014/main" id="{E28B9FA5-663D-77AA-B1EE-1D77FCFF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919" y="770640"/>
            <a:ext cx="4544355" cy="54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7DC444-6C31-5E0C-B1D3-7B5DDC94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ECB5AD5A-5005-D5B9-48F2-CEB8E68A6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F6A30-6F76-1675-F6BE-E52BC1DD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38" y="396532"/>
            <a:ext cx="1534790" cy="5228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Schools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F922BBA-8CDD-C65D-6E32-E679F8E03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Freeform 11">
            <a:extLst>
              <a:ext uri="{FF2B5EF4-FFF2-40B4-BE49-F238E27FC236}">
                <a16:creationId xmlns:a16="http://schemas.microsoft.com/office/drawing/2014/main" id="{DDB8410D-3A72-2C0F-7691-FE91ED251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D54E86-AF07-6798-788C-DCE4EBF35ABE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11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group of children standing in the snow&#10;&#10;AI-generated content may be incorrect.">
            <a:extLst>
              <a:ext uri="{FF2B5EF4-FFF2-40B4-BE49-F238E27FC236}">
                <a16:creationId xmlns:a16="http://schemas.microsoft.com/office/drawing/2014/main" id="{7F31B14F-A125-E2EF-ACD4-C3C6B2D7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587" y="285566"/>
            <a:ext cx="4416330" cy="3051283"/>
          </a:xfrm>
          <a:prstGeom prst="rect">
            <a:avLst/>
          </a:prstGeom>
        </p:spPr>
      </p:pic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4066C64-EBCE-18B1-F314-36EBC67A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158" y="289024"/>
            <a:ext cx="3781408" cy="3735405"/>
          </a:xfrm>
          <a:prstGeom prst="rect">
            <a:avLst/>
          </a:prstGeom>
        </p:spPr>
      </p:pic>
      <p:pic>
        <p:nvPicPr>
          <p:cNvPr id="16" name="Picture 1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34E2CF5-A19C-4EC0-8DEC-70C988A34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470" y="4096448"/>
            <a:ext cx="3016905" cy="2350248"/>
          </a:xfrm>
          <a:prstGeom prst="rect">
            <a:avLst/>
          </a:prstGeom>
        </p:spPr>
      </p:pic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CCD1D9F-4EA4-6F7E-C2B3-34BFF3A92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483" y="3622601"/>
            <a:ext cx="4914539" cy="29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D7972-09D7-0D1D-89B7-24522F209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F8856-2EB8-D9CB-959A-69DB9E70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12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erson sitting on a fountain&#10;&#10;AI-generated content may be incorrect.">
            <a:extLst>
              <a:ext uri="{FF2B5EF4-FFF2-40B4-BE49-F238E27FC236}">
                <a16:creationId xmlns:a16="http://schemas.microsoft.com/office/drawing/2014/main" id="{D92A0D31-05ED-5F90-991C-7482B182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9" r="3789" b="6435"/>
          <a:stretch>
            <a:fillRect/>
          </a:stretch>
        </p:blipFill>
        <p:spPr>
          <a:xfrm>
            <a:off x="6137901" y="430841"/>
            <a:ext cx="4202809" cy="5726300"/>
          </a:xfrm>
          <a:prstGeom prst="rect">
            <a:avLst/>
          </a:prstGeom>
        </p:spPr>
      </p:pic>
      <p:pic>
        <p:nvPicPr>
          <p:cNvPr id="6" name="Picture 5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8CA4AA07-2B71-D323-02D2-3121F956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432" b="13894"/>
          <a:stretch>
            <a:fillRect/>
          </a:stretch>
        </p:blipFill>
        <p:spPr>
          <a:xfrm>
            <a:off x="541648" y="933314"/>
            <a:ext cx="3467645" cy="3709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DF6CC-62A4-DA68-2EA5-DA1247A66C47}"/>
              </a:ext>
            </a:extLst>
          </p:cNvPr>
          <p:cNvSpPr txBox="1"/>
          <p:nvPr/>
        </p:nvSpPr>
        <p:spPr>
          <a:xfrm>
            <a:off x="205245" y="4995091"/>
            <a:ext cx="4833256" cy="750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BROTHER: Aubrey Elmer Fly</a:t>
            </a:r>
          </a:p>
        </p:txBody>
      </p:sp>
    </p:spTree>
    <p:extLst>
      <p:ext uri="{BB962C8B-B14F-4D97-AF65-F5344CB8AC3E}">
        <p14:creationId xmlns:p14="http://schemas.microsoft.com/office/powerpoint/2010/main" val="1320630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BA21D-FA24-0273-3D33-5649C207C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35BDA-6C26-5296-A2D6-A593BE73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519607"/>
            <a:ext cx="5901057" cy="692072"/>
          </a:xfrm>
        </p:spPr>
        <p:txBody>
          <a:bodyPr>
            <a:normAutofit/>
          </a:bodyPr>
          <a:lstStyle/>
          <a:p>
            <a:r>
              <a:rPr lang="en-US" sz="3000" dirty="0"/>
              <a:t>What we know about </a:t>
            </a:r>
            <a:r>
              <a:rPr lang="en-US" sz="3000" b="1" dirty="0"/>
              <a:t>Aubrey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FB058E-3A78-0CEC-0B5E-9A147B1F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9" y="993434"/>
            <a:ext cx="5901056" cy="56358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Born 30 Jan 1894 in Gibson County,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Aubrey, “a young farmer”, married Lela May Browning of Sitka, on 14 Aug 1913 in Gibson County,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Registered for the WW1 draft on 5 Jun 1917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>
                <a:solidFill>
                  <a:srgbClr val="000000"/>
                </a:solidFill>
              </a:rPr>
              <a:t>Medium tall, slender build, grey eyes, black hair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>
                <a:solidFill>
                  <a:srgbClr val="000000"/>
                </a:solidFill>
              </a:rPr>
              <a:t>Shipped out 1919 on The Hudson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1920 Census (Gibson County)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>
                <a:solidFill>
                  <a:srgbClr val="000000"/>
                </a:solidFill>
              </a:rPr>
              <a:t>Occupation: Farmer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>
                <a:solidFill>
                  <a:srgbClr val="000000"/>
                </a:solidFill>
              </a:rPr>
              <a:t>Aubrey was renting the land he worked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200" dirty="0">
                <a:solidFill>
                  <a:srgbClr val="000000"/>
                </a:solidFill>
              </a:rPr>
              <a:t>Lived next door to parents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The Flys had 2 children: Lewis Early Fly and Bernice Marie Fly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From 1940s forward, the Flys were fruit dealers and grocery store retailers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Aubrey died 5 Jan 1966 of arteriosclerosis-related complications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Lela died 3 Oct 1973; she was living with her daughter in Alabama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The Flys are buried in Oakwood Cemetery in Milan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3D9441-6F3E-9811-5C28-9FD8C6D33F7F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13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and person standing next to each other&#10;&#10;AI-generated content may be incorrect.">
            <a:extLst>
              <a:ext uri="{FF2B5EF4-FFF2-40B4-BE49-F238E27FC236}">
                <a16:creationId xmlns:a16="http://schemas.microsoft.com/office/drawing/2014/main" id="{34D540E4-10E0-AB54-7748-DC4A59C4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035" y="993434"/>
            <a:ext cx="3907020" cy="52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F2001-8D5A-4EF7-E3DB-E6D8552B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BE777DFB-07F0-01E5-604F-FC47B96F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01B1370-B691-DF81-EEA1-B2D83A39C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5F35E7CC-56F4-D5DE-5547-0C9252927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BB083465-D3A3-4414-3CF4-5666D642C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E8927AD6-0867-9CCA-5C16-A3C5E2D74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981E2B6E-7EDE-8FC4-1CCF-A9CC0E893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6C11A5C9-E0CE-2B92-D143-151C0CFB4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E7277C54-2D09-EE74-7F0D-D4C4A78A1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056942E1-19E6-0D0A-13F2-85B01B792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17B66230-6BD4-49DE-2B31-B7B3FEAE4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8A2E3163-2F3B-9E85-BB5D-FC6D6B111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E04BFA11-28A0-122A-C75E-245783C16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722E2F67-5128-6590-E1FC-D208BE93F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5D79E9EE-4AFE-7C8F-59E7-A042A40F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CCD931-B731-4600-5D48-C6511967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b="1" dirty="0"/>
              <a:t>Aubrey’s Children</a:t>
            </a:r>
            <a:r>
              <a:rPr lang="en-US" sz="4000" dirty="0"/>
              <a:t> </a:t>
            </a:r>
            <a:r>
              <a:rPr lang="en-US" sz="4000" b="1" dirty="0"/>
              <a:t>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70AFB2E0-82D0-9373-5EF4-CC5C463DC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02A635-61CC-E484-71C5-64A1240EA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4FF7DF4-770F-5534-F287-452247539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EAD1A10-8770-19B3-FA5A-31AD82A28734}"/>
              </a:ext>
            </a:extLst>
          </p:cNvPr>
          <p:cNvSpPr txBox="1">
            <a:spLocks/>
          </p:cNvSpPr>
          <p:nvPr/>
        </p:nvSpPr>
        <p:spPr>
          <a:xfrm>
            <a:off x="4830224" y="1899689"/>
            <a:ext cx="6219103" cy="4100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Lewis “Earl” Fly, 1924-1987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Bernice Marie Fly,1925-2010</a:t>
            </a:r>
            <a:endParaRPr lang="en-US" sz="3600" dirty="0"/>
          </a:p>
          <a:p>
            <a:pPr marL="0" indent="0">
              <a:lnSpc>
                <a:spcPct val="90000"/>
              </a:lnSpc>
              <a:buFont typeface="Wingdings 3" charset="2"/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C450FC-672C-1C05-BEED-899F4E5E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14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53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E03B1E-B03E-D6E5-1385-FBAE0881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D9022-BC51-A323-6063-8AF87168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7377954" cy="692072"/>
          </a:xfrm>
        </p:spPr>
        <p:txBody>
          <a:bodyPr>
            <a:normAutofit/>
          </a:bodyPr>
          <a:lstStyle/>
          <a:p>
            <a:r>
              <a:rPr lang="en-US" sz="3000" dirty="0"/>
              <a:t>What we know about </a:t>
            </a:r>
            <a:r>
              <a:rPr lang="en-US" sz="3000" b="1" dirty="0"/>
              <a:t>Earl Fly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E848E3-E724-70EF-4211-39C1EB97B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9" y="1316182"/>
            <a:ext cx="5914914" cy="50285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Born 17 February 1924 in Milan,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Married Laverne Climer 29 October 1939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1940 Census: Married; Truck Driver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In 1942, registered for WWII draft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5’10”, 145 </a:t>
            </a:r>
            <a:r>
              <a:rPr lang="en-US" sz="1400" dirty="0" err="1">
                <a:solidFill>
                  <a:srgbClr val="000000"/>
                </a:solidFill>
              </a:rPr>
              <a:t>lbs</a:t>
            </a:r>
            <a:r>
              <a:rPr lang="en-US" sz="1400" dirty="0">
                <a:solidFill>
                  <a:srgbClr val="000000"/>
                </a:solidFill>
              </a:rPr>
              <a:t>, gray eyes, black hair, light complexion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400" dirty="0">
                <a:solidFill>
                  <a:srgbClr val="000000"/>
                </a:solidFill>
              </a:rPr>
              <a:t>Next of kin = Father; working for Irving Fly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The Flys had 2 children: Ron and Anne Marie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Earl and Laverne worked in Christian ministry for over 30 years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Earl was a licensed pilot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Earl died in 1987 in Jackson,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Laverne died in 2006 in Jackson,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Both are buried in Highland Memorial Gardens, Jackson, TN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36A4F6-A674-F31D-2A04-C54D218B9411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15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A person in a sailor suit&#10;&#10;AI-generated content may be incorrect.">
            <a:extLst>
              <a:ext uri="{FF2B5EF4-FFF2-40B4-BE49-F238E27FC236}">
                <a16:creationId xmlns:a16="http://schemas.microsoft.com/office/drawing/2014/main" id="{A63DD14B-7CAC-8884-68D3-1238F82B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067" y="1316182"/>
            <a:ext cx="3534545" cy="4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6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5B757-F37D-4F90-DD80-8E3119334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98A8FB28-02F5-DCDB-C12B-3DF2D8F4A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681245B-7770-A1AD-2666-CF0D3348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9950DB79-A29B-FEE3-B162-695AE140B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2FDE5AB8-64F8-BBC6-061D-EB03A58E3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964FE427-850C-1B18-9CE0-C89AD25BD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1B467266-6DD2-4BD2-E6C0-8EAB8B9CD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F07E1B08-1AFD-0AD0-99C2-98B51FC59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AF5B70D1-5E0E-E10D-1966-47FD17F5B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1FE89094-C096-7595-CA69-3DFDDC9F1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6FDF7ED9-D2A8-CA97-927F-DB4B68A76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BC7A5066-BAA7-CDDF-E54C-8F169EF0F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829E72A6-F249-3DFB-DE0B-DD6C8DE71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5FBE2F96-925D-E66F-0044-6CEBC4165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C8A52E8B-D5D2-122E-499A-763ED0260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325A58-B4BD-8A18-266C-6C084577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dirty="0"/>
              <a:t>Earl’s Children</a:t>
            </a:r>
            <a:endParaRPr lang="en-US" sz="4000" b="1" dirty="0"/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B2E1025F-68B9-CC5B-68B7-E01EEA4FC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3A9E28F-FF01-E13E-05F7-B61AC34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485CAE91-A469-1CED-E58C-9AFAD3720C13}"/>
              </a:ext>
            </a:extLst>
          </p:cNvPr>
          <p:cNvSpPr txBox="1">
            <a:spLocks/>
          </p:cNvSpPr>
          <p:nvPr/>
        </p:nvSpPr>
        <p:spPr>
          <a:xfrm>
            <a:off x="4830224" y="418012"/>
            <a:ext cx="6219103" cy="6153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Ron Earl Fly, 1951-2021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Married Sybil Henson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Died during COVID, wife died in 2023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1 Son:  Robert Earl Fly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2 Grandchildren: David and Jessica Fly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Owned outdoor advertising/sold it and opened a gallery in Gatlinburg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ECB39C-AFBF-F28B-1A6F-2225ADD8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16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66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53284-9456-76EB-C9B1-DDFC4B82D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C16E32D1-597E-63AE-6B1D-5D22CA83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7AB7F11-A36B-F63C-13B6-23A0D9314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DCF355B3-32F7-4D31-455E-BC2A3DF49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C7498B39-9CF8-4BF9-5D3C-4E07F03EC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12C42B35-DDE1-A451-31AD-9A58DFB3F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2F1CB753-E55C-9D51-351F-D9806DE1F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BA42DEA8-A276-BCE7-7E83-DC94848E4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BAC96AE4-84F0-FFBA-D642-55A8FA184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F2950347-CAB1-E3DB-B555-006658086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A20EBAB5-F7B5-DD28-B7D8-1CBCED8A1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C0EB9D3F-D19B-856F-76F8-F48027810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25064613-8843-2D23-CE12-B6576611F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C371FA51-46C8-738D-FD75-0023050C4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9F7B9518-D4A9-1926-8333-91263444F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50FE5F-5DD2-BA88-159B-68C6D230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dirty="0"/>
              <a:t>Earl’s Children</a:t>
            </a:r>
            <a:endParaRPr lang="en-US" sz="4000" b="1" dirty="0"/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7B99DA4D-EFC1-54C2-7B2A-559617D3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4D45076-F1B4-E2E8-5E51-4482EBBC0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D692909-F922-711E-3BC7-56E621DAB369}"/>
              </a:ext>
            </a:extLst>
          </p:cNvPr>
          <p:cNvSpPr txBox="1">
            <a:spLocks/>
          </p:cNvSpPr>
          <p:nvPr/>
        </p:nvSpPr>
        <p:spPr>
          <a:xfrm>
            <a:off x="4830224" y="418012"/>
            <a:ext cx="6219103" cy="6153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Anne Marie Fly, 1953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Married to Bobby Coffman, 1991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2 Daughters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 Bethany Anne Jones, 1975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tx1"/>
                </a:solidFill>
              </a:rPr>
              <a:t>Married to Douglas DeAngelis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tx1"/>
                </a:solidFill>
              </a:rPr>
              <a:t>Children: Jonas Heuer (24), Isabel Heuer (23), Sky DeAngelis (17), Elias Heuer(16), Felix Huer(15)</a:t>
            </a:r>
          </a:p>
          <a:p>
            <a:pPr lvl="2">
              <a:lnSpc>
                <a:spcPct val="90000"/>
              </a:lnSpc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 Carla Marie Jones 1978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tx1"/>
                </a:solidFill>
              </a:rPr>
              <a:t>Married to Christopher Wade Wyatt, 2000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tx1"/>
                </a:solidFill>
              </a:rPr>
              <a:t>Both educators/coaches</a:t>
            </a:r>
          </a:p>
          <a:p>
            <a:pPr lvl="3"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chemeClr val="tx1"/>
                </a:solidFill>
              </a:rPr>
              <a:t>Children: Bond Aaron Wyatt (21), Brett Thomas Wyatt (18)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C276EA-1BE3-99B5-68A0-5727A6AC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17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49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48C2D5-A23B-8DBA-00CC-41F2F4A6B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A54B5C1-2CB4-19EC-86BC-85EB34C11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6B4F9405-44CB-0720-738B-BAF5B367E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D14E224A-B0C4-3DCB-37EA-9A442F5AD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0C2E28CB-1C90-D8B5-6C9E-C10994E79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05711C2E-32D5-1DAF-E7A9-303958BA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D922C792-02FD-DDB7-B1E8-B3D22F86C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76189356-83A4-6D27-0BEA-D6DA589D2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E14AF8A8-69B1-3B2D-6461-430E81D9E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1AE4DACC-0D4D-1B01-4369-3BE10071F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80D0232F-D9DE-BC17-8302-8EE22E851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3EAD9549-7B52-B757-3E5F-7A93BA071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8E06E129-45DD-FBB1-2FFC-6B05D03BE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3A449614-C217-2073-63FA-2854B0BE1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B23DDA4-C4C4-0331-684A-7889FD2B6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5CC5FF86-A409-0CFF-7DB6-0121385D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189A6B72-96A9-FE79-6D6B-D43F5308A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5906332F-AB21-3958-55CD-5726E7ED1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4E4795B7-AD8E-2EC3-C11F-43A789CA1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C98D77FD-7F0C-ECFF-1E8D-408AB0B61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ED28E3A9-59E8-4D3F-FF74-D7C223980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2EE82052-1881-16F0-F388-F53EB81FF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7B550E6E-D95C-5DD0-8CDF-006D01075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11870225-CACE-EA95-0368-737D73798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01CB7284-44C2-ACA6-77A2-DDCC7AEB1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B01BD538-60D6-83D2-E3EB-426583FA9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B35B3BE3-A674-C280-7524-1C534ACF6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A4CD65D-359B-A000-4956-887B9F2C1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40042BFA-D824-135D-A0D5-3A2C57C5C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09631864-E7FB-C50E-FC5B-AAE8E7861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CEE4208-D0DF-6E3A-7877-258C43157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DD72ACB1-0BF2-5657-0688-B5643ABC4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FD25D-DA6F-DF5C-A745-51E4A314395B}"/>
              </a:ext>
            </a:extLst>
          </p:cNvPr>
          <p:cNvSpPr txBox="1">
            <a:spLocks/>
          </p:cNvSpPr>
          <p:nvPr/>
        </p:nvSpPr>
        <p:spPr bwMode="gray">
          <a:xfrm>
            <a:off x="10389567" y="6455343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18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A392C-811C-CD51-0DCC-00D54A7B106F}"/>
              </a:ext>
            </a:extLst>
          </p:cNvPr>
          <p:cNvSpPr txBox="1"/>
          <p:nvPr/>
        </p:nvSpPr>
        <p:spPr>
          <a:xfrm>
            <a:off x="256308" y="5206544"/>
            <a:ext cx="4195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Earl Fly Family Photos</a:t>
            </a:r>
          </a:p>
        </p:txBody>
      </p:sp>
      <p:pic>
        <p:nvPicPr>
          <p:cNvPr id="4" name="Picture 3" descr="A person and person standing in front of a window&#10;&#10;AI-generated content may be incorrect.">
            <a:extLst>
              <a:ext uri="{FF2B5EF4-FFF2-40B4-BE49-F238E27FC236}">
                <a16:creationId xmlns:a16="http://schemas.microsoft.com/office/drawing/2014/main" id="{C552363F-1C94-EE30-CE9D-2E3D26B3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05" t="18243" r="30223" b="4766"/>
          <a:stretch>
            <a:fillRect/>
          </a:stretch>
        </p:blipFill>
        <p:spPr>
          <a:xfrm>
            <a:off x="5473988" y="3645133"/>
            <a:ext cx="3241530" cy="2855328"/>
          </a:xfrm>
          <a:prstGeom prst="rect">
            <a:avLst/>
          </a:prstGeom>
        </p:spPr>
      </p:pic>
      <p:pic>
        <p:nvPicPr>
          <p:cNvPr id="8" name="Picture 7" descr="A black and white photo of a person and person&#10;&#10;AI-generated content may be incorrect.">
            <a:extLst>
              <a:ext uri="{FF2B5EF4-FFF2-40B4-BE49-F238E27FC236}">
                <a16:creationId xmlns:a16="http://schemas.microsoft.com/office/drawing/2014/main" id="{C4C34438-9422-F377-9093-E7EDB392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0" t="28131" r="11058" b="20112"/>
          <a:stretch>
            <a:fillRect/>
          </a:stretch>
        </p:blipFill>
        <p:spPr>
          <a:xfrm>
            <a:off x="210095" y="1032075"/>
            <a:ext cx="4195112" cy="3549458"/>
          </a:xfrm>
          <a:prstGeom prst="rect">
            <a:avLst/>
          </a:prstGeom>
        </p:spPr>
      </p:pic>
      <p:pic>
        <p:nvPicPr>
          <p:cNvPr id="15" name="Picture 14" descr="A person and a child&#10;&#10;AI-generated content may be incorrect.">
            <a:extLst>
              <a:ext uri="{FF2B5EF4-FFF2-40B4-BE49-F238E27FC236}">
                <a16:creationId xmlns:a16="http://schemas.microsoft.com/office/drawing/2014/main" id="{47381869-09B0-7C2A-A5A9-59EA69DC7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" t="18799" r="5097" b="4784"/>
          <a:stretch>
            <a:fillRect/>
          </a:stretch>
        </p:blipFill>
        <p:spPr>
          <a:xfrm>
            <a:off x="5492364" y="200394"/>
            <a:ext cx="3084359" cy="3326954"/>
          </a:xfrm>
          <a:prstGeom prst="rect">
            <a:avLst/>
          </a:prstGeom>
        </p:spPr>
      </p:pic>
      <p:pic>
        <p:nvPicPr>
          <p:cNvPr id="17" name="Picture 16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BD0C50CC-6386-5F55-4698-564DED739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0" t="3673" r="3056" b="4176"/>
          <a:stretch>
            <a:fillRect/>
          </a:stretch>
        </p:blipFill>
        <p:spPr>
          <a:xfrm>
            <a:off x="9054104" y="215305"/>
            <a:ext cx="2471355" cy="3279364"/>
          </a:xfrm>
          <a:prstGeom prst="rect">
            <a:avLst/>
          </a:prstGeom>
        </p:spPr>
      </p:pic>
      <p:pic>
        <p:nvPicPr>
          <p:cNvPr id="20" name="Picture 1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D63A1EB-5D59-1BE9-AE31-0312904F1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0538" y="3676076"/>
            <a:ext cx="2110154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1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6A7654-0193-A9A6-4E9A-6E014B7C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57D4D-64AB-9661-2065-9EC1CAF2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7377954" cy="692072"/>
          </a:xfrm>
        </p:spPr>
        <p:txBody>
          <a:bodyPr>
            <a:normAutofit/>
          </a:bodyPr>
          <a:lstStyle/>
          <a:p>
            <a:r>
              <a:rPr lang="en-US" sz="3000" dirty="0"/>
              <a:t>What we know about </a:t>
            </a:r>
            <a:r>
              <a:rPr lang="en-US" sz="3000" b="1" dirty="0"/>
              <a:t>Bernice Fly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A7EFF2-9359-9C21-7DC1-100DF5380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669" y="1316183"/>
            <a:ext cx="5797348" cy="44875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Born 10 October 1925 in Gibson County, TN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In 1946, Bernice married Orlan Herschel Hogue, a WWII veteran and a minister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The Hogues had 3 children – Jim, Philip, and Janis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Orlan served as the pastor of Huntingdon Church of Christ until his death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Orlan died 10 May 1956 when he fell and hit his head causing a cerebral hemorrhage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Bernice remarried Lawrence Clifton Darnell in 1969 and moved to Alabama returning to Tennessee before her death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Bernice died 29 December 2010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600" dirty="0">
                <a:solidFill>
                  <a:srgbClr val="000000"/>
                </a:solidFill>
              </a:rPr>
              <a:t>Both Bernice and Orlan are buried in Oakwood Cemetery, Milan, TN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4517E4-E4F0-0D59-844A-8BC6B12F4423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19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26EE511C-1635-7C72-DADE-0E632426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21" t="13175" r="12473" b="3856"/>
          <a:stretch>
            <a:fillRect/>
          </a:stretch>
        </p:blipFill>
        <p:spPr>
          <a:xfrm rot="5400000">
            <a:off x="7612127" y="1739724"/>
            <a:ext cx="4487597" cy="36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1790-F095-5DF8-DCBE-3F3CB9F8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96846"/>
            <a:ext cx="8911687" cy="1280890"/>
          </a:xfrm>
        </p:spPr>
        <p:txBody>
          <a:bodyPr/>
          <a:lstStyle/>
          <a:p>
            <a:r>
              <a:rPr lang="en-US" b="1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BDCAD-750F-98C3-78C9-7389A8F77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300833"/>
            <a:ext cx="6167162" cy="2256334"/>
          </a:xfrm>
        </p:spPr>
        <p:txBody>
          <a:bodyPr/>
          <a:lstStyle/>
          <a:p>
            <a:r>
              <a:rPr lang="en-US" sz="2400" dirty="0"/>
              <a:t>Danma’s Parents</a:t>
            </a:r>
          </a:p>
          <a:p>
            <a:r>
              <a:rPr lang="en-US" sz="2400" dirty="0"/>
              <a:t>Danma’s Siblings and Families</a:t>
            </a:r>
          </a:p>
          <a:p>
            <a:pPr lvl="1"/>
            <a:r>
              <a:rPr lang="en-US" sz="2200" dirty="0"/>
              <a:t>Sister Annie Ethel Fly Mills</a:t>
            </a:r>
          </a:p>
          <a:p>
            <a:pPr lvl="1"/>
            <a:r>
              <a:rPr lang="en-US" sz="2200" dirty="0"/>
              <a:t>Brother </a:t>
            </a:r>
            <a:r>
              <a:rPr lang="en-US" sz="2200"/>
              <a:t>Aubrey Elmer Fly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B344A-8B26-99BD-6A02-7201FF7C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54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088DE-AA27-4E81-A8B0-133C21F18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49267D9B-329A-8BA0-E34B-4BDD65B03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D8BE9DE-1D0F-B77C-C620-0A47693FF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659060D2-0FC2-8589-EA94-7230CB0BBA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A3492038-2E82-17CB-D6AB-775308706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51023640-74DD-4A14-F23A-B22465C64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6D0F4CA2-C811-BDB2-9FFD-DC977707E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5A9EEAAD-FD25-BEC1-4103-C4D6696AA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32">
              <a:extLst>
                <a:ext uri="{FF2B5EF4-FFF2-40B4-BE49-F238E27FC236}">
                  <a16:creationId xmlns:a16="http://schemas.microsoft.com/office/drawing/2014/main" id="{6F01CF8F-2210-37E6-6105-2B09B4240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33">
              <a:extLst>
                <a:ext uri="{FF2B5EF4-FFF2-40B4-BE49-F238E27FC236}">
                  <a16:creationId xmlns:a16="http://schemas.microsoft.com/office/drawing/2014/main" id="{B8F9AD06-5F9E-F763-99C1-FE60A6882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34">
              <a:extLst>
                <a:ext uri="{FF2B5EF4-FFF2-40B4-BE49-F238E27FC236}">
                  <a16:creationId xmlns:a16="http://schemas.microsoft.com/office/drawing/2014/main" id="{D18854B1-5E2A-DDD4-18F7-FBA72485C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35">
              <a:extLst>
                <a:ext uri="{FF2B5EF4-FFF2-40B4-BE49-F238E27FC236}">
                  <a16:creationId xmlns:a16="http://schemas.microsoft.com/office/drawing/2014/main" id="{74917B56-61D7-AAD8-3451-85AB4D249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36">
              <a:extLst>
                <a:ext uri="{FF2B5EF4-FFF2-40B4-BE49-F238E27FC236}">
                  <a16:creationId xmlns:a16="http://schemas.microsoft.com/office/drawing/2014/main" id="{E6E4C43F-19A9-9170-E413-EB38D4523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37">
              <a:extLst>
                <a:ext uri="{FF2B5EF4-FFF2-40B4-BE49-F238E27FC236}">
                  <a16:creationId xmlns:a16="http://schemas.microsoft.com/office/drawing/2014/main" id="{73BC41C9-343C-DDD0-5279-8B8BB2140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38">
              <a:extLst>
                <a:ext uri="{FF2B5EF4-FFF2-40B4-BE49-F238E27FC236}">
                  <a16:creationId xmlns:a16="http://schemas.microsoft.com/office/drawing/2014/main" id="{DCFCE7E7-2433-C55A-4963-DCC53279A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2ED98D-08D7-3A74-3AE9-077CF476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 sz="4000" dirty="0"/>
              <a:t>Bernice’s Children </a:t>
            </a:r>
            <a:r>
              <a:rPr lang="en-US" sz="4000" b="1" dirty="0"/>
              <a:t> 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E66E86FD-D21C-8584-487F-219EAD4CE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20D917E-DE1E-5210-3C8D-FE7D6B897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6263FE30-CC96-2842-6604-10817BE27D9F}"/>
              </a:ext>
            </a:extLst>
          </p:cNvPr>
          <p:cNvSpPr txBox="1">
            <a:spLocks/>
          </p:cNvSpPr>
          <p:nvPr/>
        </p:nvSpPr>
        <p:spPr>
          <a:xfrm>
            <a:off x="4830224" y="1989574"/>
            <a:ext cx="6893873" cy="4011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dirty="0">
                <a:solidFill>
                  <a:schemeClr val="tx1"/>
                </a:solidFill>
              </a:rPr>
              <a:t>Jimmy Orlan Hogue, 1946-2002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dirty="0">
                <a:solidFill>
                  <a:schemeClr val="tx1"/>
                </a:solidFill>
              </a:rPr>
              <a:t>Janis Hogue, 1952-2011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Married James O. Ellis</a:t>
            </a:r>
          </a:p>
          <a:p>
            <a:pPr marL="45720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200" dirty="0">
                <a:solidFill>
                  <a:schemeClr val="tx1"/>
                </a:solidFill>
              </a:rPr>
              <a:t>Philip Hogue</a:t>
            </a:r>
            <a:endParaRPr lang="en-US" sz="32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B66412-AFD6-C035-EFA9-0693466B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8809" y="6264134"/>
            <a:ext cx="1011171" cy="365125"/>
          </a:xfrm>
        </p:spPr>
        <p:txBody>
          <a:bodyPr/>
          <a:lstStyle/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20</a:t>
            </a:fld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80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B1EC0-E394-AA10-01AA-FDCFA03DC7E6}"/>
              </a:ext>
            </a:extLst>
          </p:cNvPr>
          <p:cNvSpPr txBox="1"/>
          <p:nvPr/>
        </p:nvSpPr>
        <p:spPr>
          <a:xfrm>
            <a:off x="987215" y="1318590"/>
            <a:ext cx="5102159" cy="422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54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Danma’s</a:t>
            </a:r>
            <a:r>
              <a:rPr lang="en-US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Parents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endParaRPr lang="en-US" sz="5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149D9-9787-CA07-70B0-07546F5C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8CA3-CD5E-97A0-F254-147866902EA6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3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F8033160-13FF-469D-D4A1-230B9D5C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2" b="8588"/>
          <a:stretch>
            <a:fillRect/>
          </a:stretch>
        </p:blipFill>
        <p:spPr>
          <a:xfrm>
            <a:off x="7992696" y="937122"/>
            <a:ext cx="3502618" cy="48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9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6" y="787400"/>
            <a:ext cx="7459133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</a:rPr>
              <a:t>Danma’s Father: Thomas Hale Fly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82B80D-457C-2947-7906-41708C64D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038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about 7 August 1860 in Gibson County, Tennessee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Sara Elizabeth West on 24 December 1891 in Gibson County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1900 Census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Farmer, can read and write and rents his home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Wife + 3 children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1920 Census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Farmer, working on “his own account”, owns his own home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Household = Wife + Boarder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Son Aubrey and Lela Mai Fly are neighbors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16 July 1932 in Medina of “overheat” (heat stroke?)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Buried in Hopewell Cemetery in Medina</a:t>
            </a:r>
          </a:p>
          <a:p>
            <a:pPr marL="0" indent="0">
              <a:buNone/>
            </a:pPr>
            <a:endParaRPr lang="en-US" dirty="0">
              <a:solidFill>
                <a:srgbClr val="FEFFFF"/>
              </a:solidFill>
            </a:endParaRPr>
          </a:p>
          <a:p>
            <a:endParaRPr lang="en-US" dirty="0">
              <a:solidFill>
                <a:srgbClr val="FE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C9C4-F1E7-C4A7-DDC3-9FE7323E1469}"/>
              </a:ext>
            </a:extLst>
          </p:cNvPr>
          <p:cNvSpPr txBox="1">
            <a:spLocks/>
          </p:cNvSpPr>
          <p:nvPr/>
        </p:nvSpPr>
        <p:spPr bwMode="gray">
          <a:xfrm>
            <a:off x="10471408" y="6292181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4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with a mustache and a suit&#10;&#10;AI-generated content may be incorrect.">
            <a:extLst>
              <a:ext uri="{FF2B5EF4-FFF2-40B4-BE49-F238E27FC236}">
                <a16:creationId xmlns:a16="http://schemas.microsoft.com/office/drawing/2014/main" id="{92EF03D8-6F42-6C34-02AC-E0E1E994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64" b="10198"/>
          <a:stretch>
            <a:fillRect/>
          </a:stretch>
        </p:blipFill>
        <p:spPr>
          <a:xfrm>
            <a:off x="8805402" y="1740607"/>
            <a:ext cx="2780348" cy="40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6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CC90C-978F-BA19-D85E-8870B6054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0FBBB63-079A-D073-C86E-93EEC7004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E57697-87BE-9E1B-9E8A-CCD481194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F6EB3311-F702-70F4-3066-48446C19A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079B6-3452-FA34-F9C4-049E13F3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687732" cy="778933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rgbClr val="FEFFFF"/>
                </a:solidFill>
              </a:rPr>
              <a:t>Danma’s Mother: Sara Elizabeth West*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C80494-011C-EE97-BC04-D92326AAC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1999"/>
            <a:ext cx="7145867" cy="4166973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Born 22 Dec 1869 in Gibson County, Tennessee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Married Thomas Hale Fly on 24 Dec 1891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1940 Census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Widow, completed elementary school, owned her own house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Living with her daughter Ethel (47) and lodger Kathleen Moore (25)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Died 23 Jan 1946 in Milan of “apoplexy”; Danma was the informant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EFFFF"/>
                </a:solidFill>
              </a:rPr>
              <a:t>Buried at Hopewell Cemetery in Medina</a:t>
            </a:r>
          </a:p>
          <a:p>
            <a:pPr marL="0" indent="0">
              <a:buNone/>
            </a:pPr>
            <a:endParaRPr lang="en-US" sz="1600" dirty="0">
              <a:solidFill>
                <a:srgbClr val="FEFFFF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rgbClr val="FEFFFF"/>
                </a:solidFill>
              </a:rPr>
              <a:t>*The Wests in the Holt Family Tree are connected to the Wests in the Rich Family Tree.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2F7F-5660-2384-AC6F-7E25EC93B7BA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5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person in a white shirt&#10;&#10;AI-generated content may be incorrect.">
            <a:extLst>
              <a:ext uri="{FF2B5EF4-FFF2-40B4-BE49-F238E27FC236}">
                <a16:creationId xmlns:a16="http://schemas.microsoft.com/office/drawing/2014/main" id="{48A3E2B9-4E95-C5FC-A1C9-8EE3F938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5" b="10716"/>
          <a:stretch>
            <a:fillRect/>
          </a:stretch>
        </p:blipFill>
        <p:spPr>
          <a:xfrm>
            <a:off x="8427082" y="1911056"/>
            <a:ext cx="3550553" cy="301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072E9A-E3EC-64A0-8424-3AC665D6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4776886" cy="42532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Fly Family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FF279D-7DD3-EC36-62E9-55CB9C0BBAD4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6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91E279E-2C19-E98D-53EA-90D2549C0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667" y="399896"/>
            <a:ext cx="6728295" cy="616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811176-3C8F-765E-D2BD-548D30D81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FE4C5B9-DF3F-4D07-4A3A-E46CBCB3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B45DFA6E-2C13-C722-41A5-DC481AB9B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6719AC26-9F51-2E7A-9D86-5C62098A6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ECEB0F6C-0DA4-3253-7133-345F95AF0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7451927D-1ED8-3A96-C777-25FDE4C78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911FAC01-8E6B-F43F-9D15-4146E845A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9D70D134-BE90-E1F3-C251-B212234EA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5238CE19-252F-8480-7D05-4F961FBD3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6F277CFD-553A-E9D9-0B83-FB6821AF4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10460BDC-4F68-5485-08A8-0E8E841E2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21F09102-0D44-E7F2-F566-C5DA2E193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C24D4D52-F612-ED56-4911-8B002E823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F5B84872-37F0-EC6F-48FA-35FB59F4F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D0F4A50-9D87-6942-FE47-CE4A01C54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99DDEC40-F18C-13BA-0AE7-D6D42C87E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FAD2182B-A8A0-8DB5-971D-8958DB4FC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D31AA5A0-0237-E5DF-6422-C0BFCD93D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2B26AF16-AE2A-9419-1695-45EBF2325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68AC7F58-5E8E-7EEB-ED9A-4CC9DEB01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A79420EA-D040-F4B5-2C0E-5D014EFF3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91394489-083D-1BF7-7D88-BB98DC5BF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FCBB8FF5-D4B8-F6D5-927A-634332FAA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907EEBF1-5697-F97D-9D1A-62771B81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23207035-88C7-0340-7B3C-68F4A12CF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12E98DEC-F509-4816-FB6A-2C714FE01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C055495E-1A30-21FC-331A-1AA0B4010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77586443-1AE3-30E6-2FA4-6A1E0E23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30FF263C-874B-7B68-58D8-DC04AC1D0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56D00D5C-CFDE-31AB-6A8A-5A1CEE396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AAB9BA2-A0CD-64D4-811E-C9764EAC5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02295F16-7288-BDD8-7A68-558D4EB26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457DF-7CD3-4C02-388C-06893DB6B035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7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BA4C60-54CD-D56E-C94C-52EE3443B17F}"/>
              </a:ext>
            </a:extLst>
          </p:cNvPr>
          <p:cNvSpPr txBox="1"/>
          <p:nvPr/>
        </p:nvSpPr>
        <p:spPr>
          <a:xfrm>
            <a:off x="888077" y="5206544"/>
            <a:ext cx="308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Family Photos</a:t>
            </a:r>
          </a:p>
        </p:txBody>
      </p:sp>
      <p:pic>
        <p:nvPicPr>
          <p:cNvPr id="7" name="Picture 6" descr="A young person in a suit&#10;&#10;AI-generated content may be incorrect.">
            <a:extLst>
              <a:ext uri="{FF2B5EF4-FFF2-40B4-BE49-F238E27FC236}">
                <a16:creationId xmlns:a16="http://schemas.microsoft.com/office/drawing/2014/main" id="{0292D21B-6D39-C33B-016A-FADC56B9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049" y="3665390"/>
            <a:ext cx="1919508" cy="2874017"/>
          </a:xfrm>
          <a:prstGeom prst="rect">
            <a:avLst/>
          </a:prstGeom>
        </p:spPr>
      </p:pic>
      <p:pic>
        <p:nvPicPr>
          <p:cNvPr id="9" name="Picture 8" descr="A close-up of a child's picture&#10;&#10;AI-generated content may be incorrect.">
            <a:extLst>
              <a:ext uri="{FF2B5EF4-FFF2-40B4-BE49-F238E27FC236}">
                <a16:creationId xmlns:a16="http://schemas.microsoft.com/office/drawing/2014/main" id="{87D5392B-0441-101D-8B05-BB52848E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63" y="228600"/>
            <a:ext cx="2675300" cy="3231311"/>
          </a:xfrm>
          <a:prstGeom prst="rect">
            <a:avLst/>
          </a:prstGeom>
        </p:spPr>
      </p:pic>
      <p:pic>
        <p:nvPicPr>
          <p:cNvPr id="11" name="Picture 10" descr="A group of people standing in front of a sign&#10;&#10;AI-generated content may be incorrect.">
            <a:extLst>
              <a:ext uri="{FF2B5EF4-FFF2-40B4-BE49-F238E27FC236}">
                <a16:creationId xmlns:a16="http://schemas.microsoft.com/office/drawing/2014/main" id="{352B4E94-0221-7537-BBC2-622377E46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492" y="532518"/>
            <a:ext cx="3898900" cy="2908300"/>
          </a:xfrm>
          <a:prstGeom prst="rect">
            <a:avLst/>
          </a:prstGeom>
        </p:spPr>
      </p:pic>
      <p:pic>
        <p:nvPicPr>
          <p:cNvPr id="13" name="Picture 12" descr="A couple of women standing in front of a house&#10;&#10;AI-generated content may be incorrect.">
            <a:extLst>
              <a:ext uri="{FF2B5EF4-FFF2-40B4-BE49-F238E27FC236}">
                <a16:creationId xmlns:a16="http://schemas.microsoft.com/office/drawing/2014/main" id="{3C3B86FF-0B53-D119-8546-6D4276C15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200" y="3882536"/>
            <a:ext cx="3860800" cy="2362200"/>
          </a:xfrm>
          <a:prstGeom prst="rect">
            <a:avLst/>
          </a:prstGeom>
        </p:spPr>
      </p:pic>
      <p:pic>
        <p:nvPicPr>
          <p:cNvPr id="18" name="Picture 17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D376CD1F-79D6-429B-DC7D-B9E36685DA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" r="693" b="6996"/>
          <a:stretch>
            <a:fillRect/>
          </a:stretch>
        </p:blipFill>
        <p:spPr>
          <a:xfrm>
            <a:off x="1179389" y="939499"/>
            <a:ext cx="2156664" cy="38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4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4007E-FCF7-EAA4-17D5-5851BD9A2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7B3E6373-3D25-616A-0357-26B2B35CE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99A6C-3E97-89CA-6D19-D71FC19B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Children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2B9C39D-4211-5070-7C52-E68C4910B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4EAA0C-6887-2791-E45A-1D78E2E46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075174"/>
            <a:ext cx="3470600" cy="3697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Thomas and Sarah had </a:t>
            </a:r>
            <a:r>
              <a:rPr lang="en-US" b="1" dirty="0"/>
              <a:t>3 children</a:t>
            </a:r>
            <a:r>
              <a:rPr lang="en-US" dirty="0"/>
              <a:t>:</a:t>
            </a:r>
          </a:p>
          <a:p>
            <a:pPr>
              <a:buClr>
                <a:schemeClr val="tx1"/>
              </a:buClr>
            </a:pPr>
            <a:r>
              <a:rPr lang="en-US" b="1" dirty="0"/>
              <a:t>Annie Ethel (Ethel) Fly </a:t>
            </a:r>
            <a:r>
              <a:rPr lang="en-US" dirty="0"/>
              <a:t>born 1892 - died 1988</a:t>
            </a:r>
          </a:p>
          <a:p>
            <a:pPr>
              <a:buClr>
                <a:schemeClr val="tx1"/>
              </a:buClr>
            </a:pPr>
            <a:r>
              <a:rPr lang="en-US" b="1" dirty="0"/>
              <a:t>Aubrey Elmer Fly </a:t>
            </a:r>
            <a:r>
              <a:rPr lang="en-US" dirty="0"/>
              <a:t>born 1894 – died 1966</a:t>
            </a:r>
          </a:p>
          <a:p>
            <a:pPr>
              <a:buClr>
                <a:schemeClr val="tx1"/>
              </a:buClr>
            </a:pPr>
            <a:r>
              <a:rPr lang="en-US" b="1" dirty="0"/>
              <a:t>Martha Elizabeth Fly (Mattie, our Danma) </a:t>
            </a:r>
            <a:r>
              <a:rPr lang="en-US" dirty="0"/>
              <a:t>born 1897 – died 1988</a:t>
            </a:r>
          </a:p>
        </p:txBody>
      </p:sp>
      <p:sp>
        <p:nvSpPr>
          <p:cNvPr id="99" name="Freeform 11">
            <a:extLst>
              <a:ext uri="{FF2B5EF4-FFF2-40B4-BE49-F238E27FC236}">
                <a16:creationId xmlns:a16="http://schemas.microsoft.com/office/drawing/2014/main" id="{F2E48AA1-69B7-A98B-9DC7-58DD221AA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277BB-A8B1-961D-6BA7-F4504AC0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DE73DF-D4C8-7B3D-0367-3A44CF9A197C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8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FAC8E4DA-6875-F1ED-0B80-FCA78259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503" y="1706893"/>
            <a:ext cx="3741336" cy="4607468"/>
          </a:xfrm>
          <a:prstGeom prst="rect">
            <a:avLst/>
          </a:prstGeom>
        </p:spPr>
      </p:pic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563C35D3-85DA-9FE4-4537-AD945151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916" y="312057"/>
            <a:ext cx="36322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4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96C8C-DBFC-624E-2C38-901C65665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4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6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FC2F5-DF60-FF9F-9048-0F112D4DA4CB}"/>
              </a:ext>
            </a:extLst>
          </p:cNvPr>
          <p:cNvSpPr txBox="1">
            <a:spLocks/>
          </p:cNvSpPr>
          <p:nvPr/>
        </p:nvSpPr>
        <p:spPr bwMode="gray">
          <a:xfrm>
            <a:off x="10298809" y="6264134"/>
            <a:ext cx="1011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2400" b="1" smtClean="0">
                <a:solidFill>
                  <a:schemeClr val="tx1"/>
                </a:solidFill>
              </a:rPr>
              <a:pPr/>
              <a:t>9</a:t>
            </a:fld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erson holding a cat standing by a fence&#10;&#10;AI-generated content may be incorrect.">
            <a:extLst>
              <a:ext uri="{FF2B5EF4-FFF2-40B4-BE49-F238E27FC236}">
                <a16:creationId xmlns:a16="http://schemas.microsoft.com/office/drawing/2014/main" id="{5B9010EF-B18E-F327-AA8B-5F6CD28B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111" y="499513"/>
            <a:ext cx="3134884" cy="5885119"/>
          </a:xfrm>
          <a:prstGeom prst="rect">
            <a:avLst/>
          </a:prstGeom>
        </p:spPr>
      </p:pic>
      <p:pic>
        <p:nvPicPr>
          <p:cNvPr id="17" name="Picture 16" descr="A person in a white and black dress&#10;&#10;AI-generated content may be incorrect.">
            <a:extLst>
              <a:ext uri="{FF2B5EF4-FFF2-40B4-BE49-F238E27FC236}">
                <a16:creationId xmlns:a16="http://schemas.microsoft.com/office/drawing/2014/main" id="{A32ABD38-2EE6-B5F8-9FB2-16032AA8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481" y="3820166"/>
            <a:ext cx="1738621" cy="2564466"/>
          </a:xfrm>
          <a:prstGeom prst="rect">
            <a:avLst/>
          </a:prstGeom>
        </p:spPr>
      </p:pic>
      <p:pic>
        <p:nvPicPr>
          <p:cNvPr id="19" name="Picture 18" descr="A person sitting on a post&#10;&#10;AI-generated content may be incorrect.">
            <a:extLst>
              <a:ext uri="{FF2B5EF4-FFF2-40B4-BE49-F238E27FC236}">
                <a16:creationId xmlns:a16="http://schemas.microsoft.com/office/drawing/2014/main" id="{717705FA-76F7-214E-ABEE-09995B588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102" y="479206"/>
            <a:ext cx="1778000" cy="3213100"/>
          </a:xfrm>
          <a:prstGeom prst="rect">
            <a:avLst/>
          </a:prstGeom>
        </p:spPr>
      </p:pic>
      <p:pic>
        <p:nvPicPr>
          <p:cNvPr id="25" name="Picture 24" descr="A person with a large haircut&#10;&#10;AI-generated content may be incorrect.">
            <a:extLst>
              <a:ext uri="{FF2B5EF4-FFF2-40B4-BE49-F238E27FC236}">
                <a16:creationId xmlns:a16="http://schemas.microsoft.com/office/drawing/2014/main" id="{F00FD4DC-3A6A-9BFA-ED69-8436D99585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200"/>
          <a:stretch>
            <a:fillRect/>
          </a:stretch>
        </p:blipFill>
        <p:spPr>
          <a:xfrm>
            <a:off x="621573" y="1404536"/>
            <a:ext cx="3287235" cy="3348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04EC41-C4CD-D972-FF0D-F4BC8A38BCF6}"/>
              </a:ext>
            </a:extLst>
          </p:cNvPr>
          <p:cNvSpPr txBox="1"/>
          <p:nvPr/>
        </p:nvSpPr>
        <p:spPr>
          <a:xfrm>
            <a:off x="275829" y="5204873"/>
            <a:ext cx="4557346" cy="539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8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SISTER: Annie “Ethel” Fly</a:t>
            </a:r>
          </a:p>
        </p:txBody>
      </p:sp>
    </p:spTree>
    <p:extLst>
      <p:ext uri="{BB962C8B-B14F-4D97-AF65-F5344CB8AC3E}">
        <p14:creationId xmlns:p14="http://schemas.microsoft.com/office/powerpoint/2010/main" val="400536212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4910</TotalTime>
  <Words>975</Words>
  <Application>Microsoft Macintosh PowerPoint</Application>
  <PresentationFormat>Widescreen</PresentationFormat>
  <Paragraphs>143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Wisp</vt:lpstr>
      <vt:lpstr> Danma’s Siblings: Flys, Mills, Coffmans, and Hogues</vt:lpstr>
      <vt:lpstr>Table of Contents</vt:lpstr>
      <vt:lpstr>PowerPoint Presentation</vt:lpstr>
      <vt:lpstr>Danma’s Father: Thomas Hale Fly</vt:lpstr>
      <vt:lpstr>Danma’s Mother: Sara Elizabeth West*</vt:lpstr>
      <vt:lpstr>Fly Family</vt:lpstr>
      <vt:lpstr>PowerPoint Presentation</vt:lpstr>
      <vt:lpstr>Children</vt:lpstr>
      <vt:lpstr>PowerPoint Presentation</vt:lpstr>
      <vt:lpstr>What we know about Ethel</vt:lpstr>
      <vt:lpstr>Schools</vt:lpstr>
      <vt:lpstr>PowerPoint Presentation</vt:lpstr>
      <vt:lpstr>What we know about Aubrey</vt:lpstr>
      <vt:lpstr>Aubrey’s Children  </vt:lpstr>
      <vt:lpstr>What we know about Earl Fly</vt:lpstr>
      <vt:lpstr>Earl’s Children</vt:lpstr>
      <vt:lpstr>Earl’s Children</vt:lpstr>
      <vt:lpstr>PowerPoint Presentation</vt:lpstr>
      <vt:lpstr>What we know about Bernice Fly</vt:lpstr>
      <vt:lpstr>Bernice’s Children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Family Genealogy . . .  A Work in Progress </dc:title>
  <dc:creator>Marcia Call</dc:creator>
  <cp:lastModifiedBy>Marcia Call</cp:lastModifiedBy>
  <cp:revision>26</cp:revision>
  <cp:lastPrinted>2025-07-08T17:52:44Z</cp:lastPrinted>
  <dcterms:created xsi:type="dcterms:W3CDTF">2023-07-02T21:40:59Z</dcterms:created>
  <dcterms:modified xsi:type="dcterms:W3CDTF">2025-07-14T15:25:55Z</dcterms:modified>
</cp:coreProperties>
</file>